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5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sh gupta" userId="eb36e9ee2374c6c5" providerId="LiveId" clId="{95BE97FA-8CA6-4299-BF62-765EC07A49C4}"/>
    <pc:docChg chg="modSld">
      <pc:chgData name="vansh gupta" userId="eb36e9ee2374c6c5" providerId="LiveId" clId="{95BE97FA-8CA6-4299-BF62-765EC07A49C4}" dt="2022-04-22T17:01:25.035" v="14" actId="1076"/>
      <pc:docMkLst>
        <pc:docMk/>
      </pc:docMkLst>
      <pc:sldChg chg="addSp delSp modSp mod">
        <pc:chgData name="vansh gupta" userId="eb36e9ee2374c6c5" providerId="LiveId" clId="{95BE97FA-8CA6-4299-BF62-765EC07A49C4}" dt="2022-04-22T17:01:25.035" v="14" actId="1076"/>
        <pc:sldMkLst>
          <pc:docMk/>
          <pc:sldMk cId="3063596363" sldId="264"/>
        </pc:sldMkLst>
        <pc:spChg chg="del">
          <ac:chgData name="vansh gupta" userId="eb36e9ee2374c6c5" providerId="LiveId" clId="{95BE97FA-8CA6-4299-BF62-765EC07A49C4}" dt="2022-04-22T17:01:16.497" v="13" actId="931"/>
          <ac:spMkLst>
            <pc:docMk/>
            <pc:sldMk cId="3063596363" sldId="264"/>
            <ac:spMk id="3" creationId="{4B83399E-267B-4527-8AEA-95C5CCE2E18E}"/>
          </ac:spMkLst>
        </pc:spChg>
        <pc:picChg chg="add mod">
          <ac:chgData name="vansh gupta" userId="eb36e9ee2374c6c5" providerId="LiveId" clId="{95BE97FA-8CA6-4299-BF62-765EC07A49C4}" dt="2022-04-22T17:01:25.035" v="14" actId="1076"/>
          <ac:picMkLst>
            <pc:docMk/>
            <pc:sldMk cId="3063596363" sldId="264"/>
            <ac:picMk id="5" creationId="{0D5928DE-D211-43BC-9FB4-E1BB5C88B0A3}"/>
          </ac:picMkLst>
        </pc:picChg>
      </pc:sldChg>
      <pc:sldChg chg="addSp delSp modSp mod">
        <pc:chgData name="vansh gupta" userId="eb36e9ee2374c6c5" providerId="LiveId" clId="{95BE97FA-8CA6-4299-BF62-765EC07A49C4}" dt="2022-04-22T16:50:54.378" v="12" actId="1076"/>
        <pc:sldMkLst>
          <pc:docMk/>
          <pc:sldMk cId="3353698101" sldId="265"/>
        </pc:sldMkLst>
        <pc:spChg chg="del">
          <ac:chgData name="vansh gupta" userId="eb36e9ee2374c6c5" providerId="LiveId" clId="{95BE97FA-8CA6-4299-BF62-765EC07A49C4}" dt="2022-04-22T16:49:45.178" v="0" actId="931"/>
          <ac:spMkLst>
            <pc:docMk/>
            <pc:sldMk cId="3353698101" sldId="265"/>
            <ac:spMk id="3" creationId="{C6449664-9B55-427F-BC4C-920C8D790633}"/>
          </ac:spMkLst>
        </pc:spChg>
        <pc:picChg chg="add mod">
          <ac:chgData name="vansh gupta" userId="eb36e9ee2374c6c5" providerId="LiveId" clId="{95BE97FA-8CA6-4299-BF62-765EC07A49C4}" dt="2022-04-22T16:50:45.977" v="9" actId="1076"/>
          <ac:picMkLst>
            <pc:docMk/>
            <pc:sldMk cId="3353698101" sldId="265"/>
            <ac:picMk id="5" creationId="{835F85FF-1133-44E8-A137-E5F128388947}"/>
          </ac:picMkLst>
        </pc:picChg>
        <pc:picChg chg="add mod">
          <ac:chgData name="vansh gupta" userId="eb36e9ee2374c6c5" providerId="LiveId" clId="{95BE97FA-8CA6-4299-BF62-765EC07A49C4}" dt="2022-04-22T16:50:54.378" v="12" actId="1076"/>
          <ac:picMkLst>
            <pc:docMk/>
            <pc:sldMk cId="3353698101" sldId="265"/>
            <ac:picMk id="7" creationId="{583DF68F-B37E-4C0E-98A0-6120184B3C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62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59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575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9514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533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840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167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565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24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84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13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8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809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47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58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F28F85-9B68-45ED-B8EB-513A8F034DE0}" type="datetimeFigureOut">
              <a:rPr lang="en-IN" smtClean="0"/>
              <a:t>22-04-2022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24C71D8-D152-4BED-9437-9F51CD65C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400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48B3-290B-411B-BFCD-D805CDDAA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2199401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Digitalization of Doctor’s Appointment</a:t>
            </a:r>
            <a:endParaRPr lang="en-IN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92EF4-85ED-4331-87BF-C54AAA11A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560262"/>
            <a:ext cx="9144000" cy="253878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sz="2200" dirty="0">
                <a:solidFill>
                  <a:srgbClr val="FFC000"/>
                </a:solidFill>
              </a:rPr>
              <a:t>Project By- </a:t>
            </a:r>
          </a:p>
          <a:p>
            <a:pPr algn="l"/>
            <a:r>
              <a:rPr lang="en-GB" sz="2200" dirty="0">
                <a:solidFill>
                  <a:srgbClr val="FFC000"/>
                </a:solidFill>
              </a:rPr>
              <a:t>Vansh gupta          -&gt; 21BCS7426</a:t>
            </a:r>
          </a:p>
          <a:p>
            <a:pPr algn="l"/>
            <a:r>
              <a:rPr lang="en-GB" sz="2200" dirty="0">
                <a:solidFill>
                  <a:srgbClr val="FFC000"/>
                </a:solidFill>
              </a:rPr>
              <a:t>Harsh Yadav         -&gt; 21BCS7668</a:t>
            </a:r>
          </a:p>
          <a:p>
            <a:pPr algn="l"/>
            <a:r>
              <a:rPr lang="en-GB" sz="2200" dirty="0">
                <a:solidFill>
                  <a:srgbClr val="FFC000"/>
                </a:solidFill>
              </a:rPr>
              <a:t>Shivam Kumar     -&gt; 21BCS3368</a:t>
            </a:r>
          </a:p>
          <a:p>
            <a:pPr algn="l"/>
            <a:r>
              <a:rPr lang="en-GB" sz="2200" dirty="0">
                <a:solidFill>
                  <a:srgbClr val="FFC000"/>
                </a:solidFill>
              </a:rPr>
              <a:t>Vartika Sharma    -&gt; 21BCS2926</a:t>
            </a:r>
          </a:p>
          <a:p>
            <a:pPr algn="l"/>
            <a:r>
              <a:rPr lang="en-GB" sz="2200" dirty="0" err="1">
                <a:solidFill>
                  <a:srgbClr val="FFC000"/>
                </a:solidFill>
              </a:rPr>
              <a:t>Veerpal</a:t>
            </a:r>
            <a:r>
              <a:rPr lang="en-GB" sz="2200" dirty="0">
                <a:solidFill>
                  <a:srgbClr val="FFC000"/>
                </a:solidFill>
              </a:rPr>
              <a:t> Kaur        -&gt; 21BCS2729</a:t>
            </a:r>
          </a:p>
          <a:p>
            <a:pPr algn="l"/>
            <a:endParaRPr lang="en-GB" dirty="0"/>
          </a:p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51AD6099-AFCA-4EEC-A21A-537042A7DE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4587806"/>
                  </p:ext>
                </p:extLst>
              </p:nvPr>
            </p:nvGraphicFramePr>
            <p:xfrm>
              <a:off x="8467199" y="2752767"/>
              <a:ext cx="3252639" cy="29822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52639" cy="2982289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174191" ay="-1176357" az="-4081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933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51AD6099-AFCA-4EEC-A21A-537042A7DE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7199" y="2752767"/>
                <a:ext cx="3252639" cy="2982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Ambulance">
                <a:extLst>
                  <a:ext uri="{FF2B5EF4-FFF2-40B4-BE49-F238E27FC236}">
                    <a16:creationId xmlns:a16="http://schemas.microsoft.com/office/drawing/2014/main" id="{17A22BEF-71A5-475D-8CA8-01AE7DE7BB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7686321"/>
                  </p:ext>
                </p:extLst>
              </p:nvPr>
            </p:nvGraphicFramePr>
            <p:xfrm>
              <a:off x="6410737" y="5020168"/>
              <a:ext cx="3046046" cy="14297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46046" cy="1429777"/>
                    </a:xfrm>
                    <a:prstGeom prst="rect">
                      <a:avLst/>
                    </a:prstGeom>
                  </am3d:spPr>
                  <am3d:camera>
                    <am3d:pos x="0" y="0" z="54916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0831" d="1000000"/>
                    <am3d:preTrans dx="-743" dy="-8060452" dz="12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44901" ay="5218021" az="8437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314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Ambulance">
                <a:extLst>
                  <a:ext uri="{FF2B5EF4-FFF2-40B4-BE49-F238E27FC236}">
                    <a16:creationId xmlns:a16="http://schemas.microsoft.com/office/drawing/2014/main" id="{17A22BEF-71A5-475D-8CA8-01AE7DE7B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0737" y="5020168"/>
                <a:ext cx="3046046" cy="14297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055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02FF-1ABE-40F0-BA02-C2BBF56D5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13" y="2943775"/>
            <a:ext cx="10353762" cy="970450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Thankyou for your time</a:t>
            </a:r>
            <a:endParaRPr lang="en-IN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01321-D610-4A0F-8543-F77B5D72F775}"/>
              </a:ext>
            </a:extLst>
          </p:cNvPr>
          <p:cNvSpPr/>
          <p:nvPr/>
        </p:nvSpPr>
        <p:spPr>
          <a:xfrm>
            <a:off x="0" y="4267200"/>
            <a:ext cx="12192000" cy="9704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69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E7BA-924A-4DBC-85FB-4E966C50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problems that people face when they generally go to a hospital ?</a:t>
            </a:r>
            <a:endParaRPr lang="en-IN" sz="3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E97B-24AE-4575-87C8-21FDBCF17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599765"/>
            <a:ext cx="10353762" cy="3307977"/>
          </a:xfrm>
        </p:spPr>
        <p:txBody>
          <a:bodyPr/>
          <a:lstStyle/>
          <a:p>
            <a:r>
              <a:rPr lang="en-GB" dirty="0"/>
              <a:t>You have to stand in long queues to get your appointment.</a:t>
            </a:r>
          </a:p>
          <a:p>
            <a:r>
              <a:rPr lang="en-GB" dirty="0"/>
              <a:t>A lot of your time will be wasted because of long lines.</a:t>
            </a:r>
          </a:p>
          <a:p>
            <a:r>
              <a:rPr lang="en-GB" dirty="0"/>
              <a:t>Patients are confused which way to go to see a particular doctor.</a:t>
            </a:r>
          </a:p>
          <a:p>
            <a:r>
              <a:rPr lang="en-GB" dirty="0"/>
              <a:t>All the information taken by the management is stored on big registers.</a:t>
            </a:r>
          </a:p>
          <a:p>
            <a:r>
              <a:rPr lang="en-GB" dirty="0"/>
              <a:t>These registers are difficult to use and waste a lot of paper every day.</a:t>
            </a:r>
          </a:p>
          <a:p>
            <a:r>
              <a:rPr lang="en-IN" dirty="0"/>
              <a:t>Even if the system is digitalized many people will have problem to use it.</a:t>
            </a:r>
          </a:p>
        </p:txBody>
      </p:sp>
    </p:spTree>
    <p:extLst>
      <p:ext uri="{BB962C8B-B14F-4D97-AF65-F5344CB8AC3E}">
        <p14:creationId xmlns:p14="http://schemas.microsoft.com/office/powerpoint/2010/main" val="175302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792-2941-4ECE-852C-E636B22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C000"/>
                </a:solidFill>
              </a:rPr>
              <a:t>So What Is The Solution ??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126BD-7D6D-4377-9BFB-A305F3057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29" y="5356073"/>
            <a:ext cx="1910936" cy="11360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67824-7A19-4C10-A4B4-E39936CF7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066" y="3481203"/>
            <a:ext cx="2269338" cy="1270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69E1F4-3FA2-4270-BF66-BCCFD6C20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95" y="5124001"/>
            <a:ext cx="1845207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33B2F4-4FB1-4277-82D5-71425307C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00" y="3772771"/>
            <a:ext cx="1979605" cy="1229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3463B-B2C4-434D-AF83-3A78E4018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31" y="1933913"/>
            <a:ext cx="1847630" cy="1229439"/>
          </a:xfrm>
          <a:prstGeom prst="rect">
            <a:avLst/>
          </a:prstGeom>
        </p:spPr>
      </p:pic>
      <p:pic>
        <p:nvPicPr>
          <p:cNvPr id="14" name="Picture 2" descr="Senior citizens get a crash course in using smartphones | Chennai News -  Times of India">
            <a:extLst>
              <a:ext uri="{FF2B5EF4-FFF2-40B4-BE49-F238E27FC236}">
                <a16:creationId xmlns:a16="http://schemas.microsoft.com/office/drawing/2014/main" id="{478728A2-0013-4796-A5D2-488CD22E4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34" y="1797673"/>
            <a:ext cx="1751003" cy="13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A7253E9-E918-4855-BF3A-CCAA5B65FAE8}"/>
              </a:ext>
            </a:extLst>
          </p:cNvPr>
          <p:cNvSpPr/>
          <p:nvPr/>
        </p:nvSpPr>
        <p:spPr>
          <a:xfrm>
            <a:off x="4760259" y="3388250"/>
            <a:ext cx="2916381" cy="1600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DIGITALIZATION OF DOCTOR’S APPOINTMENT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C85181-C930-424F-B53D-706F906D371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7249546" y="3194937"/>
            <a:ext cx="304800" cy="427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E8169A-4848-49B7-A30E-DDB2181ABBD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616824" y="2784933"/>
            <a:ext cx="570529" cy="837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8F5CAD-D11B-4F3F-9C38-F355E10AA55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876397" y="4188350"/>
            <a:ext cx="8838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5D82B-F0AF-43AE-A9BF-470406740ED0}"/>
              </a:ext>
            </a:extLst>
          </p:cNvPr>
          <p:cNvCxnSpPr>
            <a:cxnSpLocks/>
          </p:cNvCxnSpPr>
          <p:nvPr/>
        </p:nvCxnSpPr>
        <p:spPr>
          <a:xfrm>
            <a:off x="7093745" y="4829983"/>
            <a:ext cx="384401" cy="167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9C0080-A02A-4C80-A39C-4AF4AA48B45C}"/>
              </a:ext>
            </a:extLst>
          </p:cNvPr>
          <p:cNvCxnSpPr>
            <a:cxnSpLocks/>
          </p:cNvCxnSpPr>
          <p:nvPr/>
        </p:nvCxnSpPr>
        <p:spPr>
          <a:xfrm flipH="1">
            <a:off x="4948406" y="5085888"/>
            <a:ext cx="490518" cy="540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990E2FA-B1B5-40CD-A1CC-3084C1256746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676640" y="4142596"/>
            <a:ext cx="736642" cy="45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2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D075-820B-4D0D-8CC6-16CC623D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</a:rPr>
              <a:t>So what are we doing to solve these problems </a:t>
            </a:r>
            <a:r>
              <a:rPr lang="en-GB" dirty="0"/>
              <a:t>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637EA-A80D-47E6-A721-53A69D7D7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68944"/>
            <a:ext cx="10353762" cy="4058751"/>
          </a:xfrm>
        </p:spPr>
        <p:txBody>
          <a:bodyPr/>
          <a:lstStyle/>
          <a:p>
            <a:r>
              <a:rPr lang="en-GB" dirty="0"/>
              <a:t>We are making a software based project on digitalization of doctor’s appointment .</a:t>
            </a:r>
            <a:r>
              <a:rPr lang="en-IN" dirty="0"/>
              <a:t>people can book and confirm their appointment from their houses or in the hospital premises or even on the way to the hospital or clinic.</a:t>
            </a:r>
          </a:p>
          <a:p>
            <a:r>
              <a:rPr lang="en-IN" dirty="0"/>
              <a:t> It will give them a digital appointment slip which will have the necessary data on it and patients can show their E- slips to doctors through their smartphones.</a:t>
            </a:r>
          </a:p>
          <a:p>
            <a:r>
              <a:rPr lang="en-IN" dirty="0"/>
              <a:t> Each E-slip will have a unique slip number which the doctors can enter in their system and check the medical history of the patient stored in the database .</a:t>
            </a:r>
          </a:p>
          <a:p>
            <a:r>
              <a:rPr lang="en-IN" dirty="0"/>
              <a:t> All the information collected will be stored in a database which can be referred for future use.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67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948E-1BAA-4E80-9C85-9C8C9CE4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C000"/>
                </a:solidFill>
              </a:rPr>
              <a:t>So How Will Our Project Solve these problems </a:t>
            </a:r>
            <a:r>
              <a:rPr lang="en-GB" dirty="0">
                <a:solidFill>
                  <a:schemeClr val="tx1"/>
                </a:solidFill>
              </a:rPr>
              <a:t>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8C6DF-E54C-4935-A8FE-DCF0019C4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will terminate the problem of standing in long queues.</a:t>
            </a:r>
          </a:p>
          <a:p>
            <a:r>
              <a:rPr lang="en-GB" dirty="0"/>
              <a:t>We focus to reduce the usage of paper as it will be more environment friendly.</a:t>
            </a:r>
          </a:p>
          <a:p>
            <a:r>
              <a:rPr lang="en-GB" dirty="0"/>
              <a:t>People in emergency won’t have to wait to get appointment</a:t>
            </a:r>
          </a:p>
          <a:p>
            <a:r>
              <a:rPr lang="en-GB" dirty="0"/>
              <a:t>It will  reduce human labour as whole process will be online.</a:t>
            </a:r>
          </a:p>
          <a:p>
            <a:r>
              <a:rPr lang="en-GB" dirty="0"/>
              <a:t>The user interface is very basic so that even people who don’t know much about technology can also use it.</a:t>
            </a:r>
          </a:p>
          <a:p>
            <a:r>
              <a:rPr lang="en-GB" dirty="0"/>
              <a:t>It will be easy for hospital management to keep track and history of patients.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681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012D-1FB8-4D2F-A9C9-E176003A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 in making of this project</a:t>
            </a:r>
            <a:endParaRPr lang="en-IN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C1CA-5830-4707-893F-C5CACE2E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913" y="3023368"/>
            <a:ext cx="10353762" cy="235545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dirty="0"/>
              <a:t>We used </a:t>
            </a:r>
            <a:r>
              <a:rPr lang="en-GB" dirty="0">
                <a:solidFill>
                  <a:srgbClr val="FFC000"/>
                </a:solidFill>
              </a:rPr>
              <a:t>x code </a:t>
            </a:r>
            <a:r>
              <a:rPr lang="en-GB" dirty="0"/>
              <a:t>to write and edit the code for this project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We used</a:t>
            </a:r>
            <a:r>
              <a:rPr lang="en-GB" dirty="0">
                <a:solidFill>
                  <a:srgbClr val="FFC000"/>
                </a:solidFill>
              </a:rPr>
              <a:t> MySQL </a:t>
            </a:r>
            <a:r>
              <a:rPr lang="en-GB" dirty="0"/>
              <a:t>for the database.</a:t>
            </a:r>
          </a:p>
          <a:p>
            <a:pPr marL="36900" indent="0">
              <a:buNone/>
            </a:pPr>
            <a:endParaRPr lang="en-GB" dirty="0"/>
          </a:p>
          <a:p>
            <a:pPr marL="36900" indent="0">
              <a:buNone/>
            </a:pPr>
            <a:r>
              <a:rPr lang="en-GB" dirty="0"/>
              <a:t>We used</a:t>
            </a:r>
            <a:r>
              <a:rPr lang="en-GB" dirty="0">
                <a:solidFill>
                  <a:srgbClr val="FFC000"/>
                </a:solidFill>
              </a:rPr>
              <a:t> html </a:t>
            </a:r>
            <a:r>
              <a:rPr lang="en-GB" dirty="0"/>
              <a:t>for the backend of our website and </a:t>
            </a:r>
            <a:r>
              <a:rPr lang="en-GB" dirty="0">
                <a:solidFill>
                  <a:srgbClr val="FFC000"/>
                </a:solidFill>
              </a:rPr>
              <a:t>CSS </a:t>
            </a:r>
            <a:r>
              <a:rPr lang="en-GB" dirty="0"/>
              <a:t>and</a:t>
            </a:r>
            <a:r>
              <a:rPr lang="en-GB" dirty="0">
                <a:solidFill>
                  <a:srgbClr val="FFC000"/>
                </a:solidFill>
              </a:rPr>
              <a:t> JavaScript </a:t>
            </a:r>
            <a:r>
              <a:rPr lang="en-GB" dirty="0"/>
              <a:t>for frontend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401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380D-0C59-4EAF-B978-B3D68F43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75" y="502024"/>
            <a:ext cx="10245581" cy="1078025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there similar kind of products already available  in the market ? </a:t>
            </a:r>
            <a:r>
              <a:rPr lang="en-GB" sz="24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Yes. </a:t>
            </a:r>
            <a:r>
              <a:rPr lang="en-GB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what makes our product different from those</a:t>
            </a:r>
            <a:endParaRPr lang="en-IN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1ED13-8582-4618-B0D0-2173A026B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01906"/>
            <a:ext cx="10353762" cy="4769223"/>
          </a:xfrm>
        </p:spPr>
        <p:txBody>
          <a:bodyPr/>
          <a:lstStyle/>
          <a:p>
            <a:r>
              <a:rPr lang="en-GB" dirty="0"/>
              <a:t>Yes there are similar kind of products available already in the market but most of them are premium and very expensive and are used by private hospitals and clinics.</a:t>
            </a:r>
          </a:p>
          <a:p>
            <a:r>
              <a:rPr lang="en-GB" dirty="0"/>
              <a:t>We wish that our product must be used in rural areas and government hospitals.</a:t>
            </a:r>
          </a:p>
          <a:p>
            <a:r>
              <a:rPr lang="en-GB" dirty="0"/>
              <a:t>Our product and its user interface is very easy and simple to use which can be easily used by elderly people and people who don’t know much use of technology.</a:t>
            </a:r>
          </a:p>
          <a:p>
            <a:r>
              <a:rPr lang="en-GB" dirty="0"/>
              <a:t>The main motive of our project is to make lives of people easier when they go to hospitals and clinics and make the system as paperless as it is possible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631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B41-7B3B-4641-BAB6-29053E4D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Preview of our website</a:t>
            </a:r>
            <a:endParaRPr lang="en-IN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F85FF-1133-44E8-A137-E5F12838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7" y="1929187"/>
            <a:ext cx="4549707" cy="24186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DF68F-B37E-4C0E-98A0-6120184B3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28" y="2985247"/>
            <a:ext cx="6450564" cy="36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9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3412-4A81-44DF-9F9B-A61EB56A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Preview of E-slip</a:t>
            </a:r>
            <a:endParaRPr lang="en-IN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928DE-D211-43BC-9FB4-E1BB5C88B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16" y="2000904"/>
            <a:ext cx="2283320" cy="4059237"/>
          </a:xfrm>
        </p:spPr>
      </p:pic>
    </p:spTree>
    <p:extLst>
      <p:ext uri="{BB962C8B-B14F-4D97-AF65-F5344CB8AC3E}">
        <p14:creationId xmlns:p14="http://schemas.microsoft.com/office/powerpoint/2010/main" val="3063596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109</TotalTime>
  <Words>536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Calisto MT</vt:lpstr>
      <vt:lpstr>Times New Roman</vt:lpstr>
      <vt:lpstr>Wingdings 2</vt:lpstr>
      <vt:lpstr>Slate</vt:lpstr>
      <vt:lpstr>Digitalization of Doctor’s Appointment</vt:lpstr>
      <vt:lpstr>What are the problems that people face when they generally go to a hospital ?</vt:lpstr>
      <vt:lpstr>So What Is The Solution ??</vt:lpstr>
      <vt:lpstr>So what are we doing to solve these problems ?</vt:lpstr>
      <vt:lpstr>So How Will Our Project Solve these problems ?</vt:lpstr>
      <vt:lpstr>Tools used in making of this project</vt:lpstr>
      <vt:lpstr>Are there similar kind of products already available  in the market ? Yes.  so what makes our product different from those</vt:lpstr>
      <vt:lpstr>Preview of our website</vt:lpstr>
      <vt:lpstr>Preview of E-slip</vt:lpstr>
      <vt:lpstr>Thankyou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Doctor’s Appointment</dc:title>
  <dc:creator>vansh gupta</dc:creator>
  <cp:lastModifiedBy>vansh gupta</cp:lastModifiedBy>
  <cp:revision>1</cp:revision>
  <dcterms:created xsi:type="dcterms:W3CDTF">2022-04-22T11:54:30Z</dcterms:created>
  <dcterms:modified xsi:type="dcterms:W3CDTF">2022-04-22T17:01:31Z</dcterms:modified>
</cp:coreProperties>
</file>